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7"/>
  </p:notesMasterIdLst>
  <p:sldIdLst>
    <p:sldId id="256" r:id="rId2"/>
    <p:sldId id="259" r:id="rId3"/>
    <p:sldId id="274" r:id="rId4"/>
    <p:sldId id="281" r:id="rId5"/>
    <p:sldId id="282" r:id="rId6"/>
    <p:sldId id="278" r:id="rId7"/>
    <p:sldId id="284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78"/>
      <p:bold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libri Light" panose="020F0302020204030204" pitchFamily="34" charset="0"/>
      <p:regular r:id="rId84"/>
      <p:italic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0" autoAdjust="0"/>
    <p:restoredTop sz="71091" autoAdjust="0"/>
  </p:normalViewPr>
  <p:slideViewPr>
    <p:cSldViewPr snapToGrid="0">
      <p:cViewPr varScale="1">
        <p:scale>
          <a:sx n="81" d="100"/>
          <a:sy n="81" d="100"/>
        </p:scale>
        <p:origin x="25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7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B6942-1670-4998-832C-C40F6CEAA0D4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0ABF-5334-4BC3-BD5D-9EBBAF75E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4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7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4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61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8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23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6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5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3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08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7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1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14.xml"/><Relationship Id="rId10" Type="http://schemas.openxmlformats.org/officeDocument/2006/relationships/slide" Target="slide5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6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6146" y="1259611"/>
            <a:ext cx="4152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1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67485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0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0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0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6146" y="1259611"/>
            <a:ext cx="4152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0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6294" y="26949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7" y="948776"/>
            <a:ext cx="8626258" cy="52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517036"/>
            <a:ext cx="7202869" cy="58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5" y="653962"/>
            <a:ext cx="8489066" cy="60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" y="1301452"/>
            <a:ext cx="9538607" cy="528637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54403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1" y="350634"/>
            <a:ext cx="5980339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] Z240ICGT-GF195X</a:t>
            </a:r>
            <a:endParaRPr lang="en-US" altLang="ko-KR" sz="210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8" y="577516"/>
            <a:ext cx="7803339" cy="59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6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258093"/>
            <a:ext cx="7160257" cy="61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5" y="804362"/>
            <a:ext cx="5660571" cy="53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0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88" y="709577"/>
            <a:ext cx="5755821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41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9" y="315793"/>
            <a:ext cx="3773154" cy="61164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75" y="616224"/>
            <a:ext cx="4079421" cy="58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3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4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413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766536" y="1690689"/>
          <a:ext cx="7923893" cy="34244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487">
                  <a:extLst>
                    <a:ext uri="{9D8B030D-6E8A-4147-A177-3AD203B41FA5}">
                      <a16:colId xmlns="" xmlns:a16="http://schemas.microsoft.com/office/drawing/2014/main" val="3250500425"/>
                    </a:ext>
                  </a:extLst>
                </a:gridCol>
                <a:gridCol w="1745199">
                  <a:extLst>
                    <a:ext uri="{9D8B030D-6E8A-4147-A177-3AD203B41FA5}">
                      <a16:colId xmlns="" xmlns:a16="http://schemas.microsoft.com/office/drawing/2014/main" val="548251601"/>
                    </a:ext>
                  </a:extLst>
                </a:gridCol>
                <a:gridCol w="1396349">
                  <a:extLst>
                    <a:ext uri="{9D8B030D-6E8A-4147-A177-3AD203B41FA5}">
                      <a16:colId xmlns="" xmlns:a16="http://schemas.microsoft.com/office/drawing/2014/main" val="1909968529"/>
                    </a:ext>
                  </a:extLst>
                </a:gridCol>
                <a:gridCol w="1810884">
                  <a:extLst>
                    <a:ext uri="{9D8B030D-6E8A-4147-A177-3AD203B41FA5}">
                      <a16:colId xmlns="" xmlns:a16="http://schemas.microsoft.com/office/drawing/2014/main" val="3897702194"/>
                    </a:ext>
                  </a:extLst>
                </a:gridCol>
                <a:gridCol w="1980973">
                  <a:extLst>
                    <a:ext uri="{9D8B030D-6E8A-4147-A177-3AD203B41FA5}">
                      <a16:colId xmlns="" xmlns:a16="http://schemas.microsoft.com/office/drawing/2014/main" val="1758870586"/>
                    </a:ext>
                  </a:extLst>
                </a:gridCol>
              </a:tblGrid>
              <a:tr h="634388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코리아정보통신</a:t>
                      </a:r>
                    </a:p>
                  </a:txBody>
                  <a:tcPr marL="65314" marR="65314" marT="32657" marB="326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HP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65314" marR="65314" marT="32657" marB="326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ASUS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65314" marR="65314" marT="32657" marB="326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Samsung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65314" marR="65314" marT="32657" marB="32657" anchor="ctr"/>
                </a:tc>
                <a:extLst>
                  <a:ext uri="{0D108BD9-81ED-4DB2-BD59-A6C34878D82A}">
                    <a16:rowId xmlns="" xmlns:a16="http://schemas.microsoft.com/office/drawing/2014/main" val="1617190154"/>
                  </a:ext>
                </a:extLst>
              </a:tr>
              <a:tr h="741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 smtClean="0"/>
                        <a:t>장점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23~55</a:t>
                      </a:r>
                      <a:r>
                        <a:rPr lang="ko-KR" altLang="en-US" sz="1700" dirty="0" smtClean="0"/>
                        <a:t>인치</a:t>
                      </a:r>
                      <a:r>
                        <a:rPr lang="ko-KR" altLang="en-US" sz="1700" baseline="0" dirty="0" smtClean="0"/>
                        <a:t> 다양하게 판매</a:t>
                      </a:r>
                      <a:endParaRPr lang="en-US" altLang="ko-KR" sz="1700" dirty="0" smtClean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제품 군 다수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UHD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제공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946015890"/>
                  </a:ext>
                </a:extLst>
              </a:tr>
              <a:tr h="741633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전 제품 </a:t>
                      </a:r>
                      <a:r>
                        <a:rPr lang="en-US" altLang="ko-KR" sz="1700" dirty="0" smtClean="0"/>
                        <a:t>VESA </a:t>
                      </a:r>
                      <a:r>
                        <a:rPr lang="ko-KR" altLang="en-US" sz="1700" dirty="0" smtClean="0"/>
                        <a:t>홀 제공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10</a:t>
                      </a:r>
                      <a:r>
                        <a:rPr lang="en-US" altLang="ko-KR" sz="1700" baseline="0" dirty="0" smtClean="0"/>
                        <a:t> Point </a:t>
                      </a:r>
                      <a:r>
                        <a:rPr lang="ko-KR" altLang="en-US" sz="1700" baseline="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10 Point </a:t>
                      </a:r>
                      <a:r>
                        <a:rPr lang="ko-KR" altLang="en-US" sz="170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86821908"/>
                  </a:ext>
                </a:extLst>
              </a:tr>
              <a:tr h="8947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 smtClean="0"/>
                        <a:t>단점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2, 6 Point </a:t>
                      </a:r>
                      <a:r>
                        <a:rPr lang="ko-KR" altLang="en-US" sz="170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24, 27 </a:t>
                      </a:r>
                      <a:r>
                        <a:rPr lang="ko-KR" altLang="en-US" sz="1700" dirty="0" smtClean="0"/>
                        <a:t>인치 제품만 존재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24,</a:t>
                      </a:r>
                      <a:r>
                        <a:rPr lang="en-US" altLang="ko-KR" sz="1700" baseline="0" dirty="0" smtClean="0"/>
                        <a:t> 27 </a:t>
                      </a:r>
                      <a:r>
                        <a:rPr lang="ko-KR" altLang="en-US" sz="1700" baseline="0" dirty="0" smtClean="0"/>
                        <a:t>인치 제품만 존재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24</a:t>
                      </a:r>
                      <a:r>
                        <a:rPr lang="ko-KR" altLang="en-US" sz="1700" dirty="0" smtClean="0"/>
                        <a:t>인치 제품만 존재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47362013"/>
                  </a:ext>
                </a:extLst>
              </a:tr>
              <a:tr h="412019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성능</a:t>
                      </a:r>
                      <a:r>
                        <a:rPr lang="ko-KR" altLang="en-US" sz="1700" baseline="0" dirty="0" smtClean="0"/>
                        <a:t> 군 일정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3 Point </a:t>
                      </a:r>
                      <a:r>
                        <a:rPr lang="ko-KR" altLang="en-US" sz="170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35263" y="5348096"/>
            <a:ext cx="5853459" cy="108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86" dirty="0"/>
              <a:t>코리아 정보통신</a:t>
            </a:r>
            <a:endParaRPr lang="en-US" altLang="ko-KR" sz="1286" dirty="0"/>
          </a:p>
          <a:p>
            <a:r>
              <a:rPr lang="en-US" altLang="ko-KR" sz="1286" dirty="0"/>
              <a:t>- </a:t>
            </a:r>
            <a:r>
              <a:rPr lang="en-US" altLang="ko-KR" sz="1286" dirty="0">
                <a:hlinkClick r:id="rId2"/>
              </a:rPr>
              <a:t>http://wkccmall.co.kr/product/list.html?cate_no=61</a:t>
            </a:r>
            <a:endParaRPr lang="en-US" altLang="ko-KR" sz="1286" dirty="0"/>
          </a:p>
          <a:p>
            <a:endParaRPr lang="en-US" altLang="ko-KR" sz="1286" dirty="0"/>
          </a:p>
          <a:p>
            <a:r>
              <a:rPr lang="ko-KR" altLang="en-US" sz="1286" dirty="0" err="1"/>
              <a:t>다나와</a:t>
            </a:r>
            <a:r>
              <a:rPr lang="ko-KR" altLang="en-US" sz="1286" dirty="0"/>
              <a:t> 일체형 </a:t>
            </a:r>
            <a:r>
              <a:rPr lang="en-US" altLang="ko-KR" sz="1286" dirty="0"/>
              <a:t>PC</a:t>
            </a:r>
          </a:p>
          <a:p>
            <a:r>
              <a:rPr lang="en-US" altLang="ko-KR" sz="1286" dirty="0"/>
              <a:t>- </a:t>
            </a:r>
            <a:r>
              <a:rPr lang="ko-KR" altLang="en-US" sz="1286" dirty="0">
                <a:hlinkClick r:id="rId3"/>
              </a:rPr>
              <a:t>http</a:t>
            </a:r>
            <a:r>
              <a:rPr lang="ko-KR" altLang="en-US" sz="1286" dirty="0">
                <a:hlinkClick r:id="rId3"/>
              </a:rPr>
              <a:t>://prod.danawa.com/list/?cate=112766&amp;logger_kw=ca_main_more</a:t>
            </a:r>
            <a:endParaRPr lang="ko-KR" altLang="en-US" sz="1286" dirty="0"/>
          </a:p>
        </p:txBody>
      </p:sp>
    </p:spTree>
    <p:extLst>
      <p:ext uri="{BB962C8B-B14F-4D97-AF65-F5344CB8AC3E}">
        <p14:creationId xmlns:p14="http://schemas.microsoft.com/office/powerpoint/2010/main" val="3534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2685" y="118459"/>
          <a:ext cx="8847115" cy="6630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341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060297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780521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094084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323251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570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47625" marT="23813" marB="238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1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1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1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47625" marT="23813" marB="238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8958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제조사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hlinkClick r:id="rId16"/>
                        </a:rPr>
                        <a:t>코리아정보통신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코리아정보통신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코리아정보통신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벽걸이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인치</a:t>
                      </a:r>
                      <a:endParaRPr lang="en-US" altLang="ko-KR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23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43(32, 49, 55)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23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32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43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49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55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멀티터치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 Point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1309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err="1" smtClean="0"/>
                        <a:t>QuadCore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Storage 8G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RK3288 </a:t>
                      </a:r>
                      <a:r>
                        <a:rPr lang="en-US" altLang="ko-KR" sz="1400" baseline="0" dirty="0" err="1" smtClean="0"/>
                        <a:t>QuadCore</a:t>
                      </a:r>
                      <a:r>
                        <a:rPr lang="en-US" altLang="ko-KR" sz="1400" baseline="0" dirty="0" smtClean="0"/>
                        <a:t> 1.8Ghz/32G/4G RAM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128G/8G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Android 4.4&amp;5.1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Android 4.4&amp;5.1 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패널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518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특징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15</a:t>
                      </a:r>
                      <a:r>
                        <a:rPr lang="ko-KR" altLang="en-US" sz="1400" dirty="0" smtClean="0"/>
                        <a:t>핀 </a:t>
                      </a:r>
                      <a:r>
                        <a:rPr lang="ko-KR" altLang="en-US" sz="1400" dirty="0" err="1" smtClean="0"/>
                        <a:t>시리얼포트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화사한 색감 밝기</a:t>
                      </a:r>
                      <a:r>
                        <a:rPr lang="en-US" altLang="ko-KR" sz="1400" baseline="0" dirty="0" smtClean="0"/>
                        <a:t> 350cd/m2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강화유리 </a:t>
                      </a:r>
                      <a:r>
                        <a:rPr lang="en-US" altLang="ko-KR" sz="1400" dirty="0" smtClean="0"/>
                        <a:t>4T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강화유리 </a:t>
                      </a:r>
                      <a:r>
                        <a:rPr lang="en-US" altLang="ko-KR" sz="1400" dirty="0" smtClean="0"/>
                        <a:t>4T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강화유리 </a:t>
                      </a:r>
                      <a:r>
                        <a:rPr lang="en-US" altLang="ko-KR" sz="1400" dirty="0" smtClean="0"/>
                        <a:t>4T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가격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549,000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1,630,000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1,590,000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1,790,000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2,090,000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2,400,000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2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2685" y="118461"/>
          <a:ext cx="8847115" cy="65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341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060297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083034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133929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980893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939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100" dirty="0" smtClean="0">
                        <a:latin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47625" marT="23813" marB="238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1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1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1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제조사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HP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ASUS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ASUS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Samsung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벽걸이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인치</a:t>
                      </a:r>
                      <a:endParaRPr lang="en-US" altLang="ko-KR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27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27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멀티터치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CPU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I5-7400T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/I7-7700T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/I7-7700T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I7-7700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I5-6400T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I7-7700T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I5-7400T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Storage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1TB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128GB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128GB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 1TB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</a:t>
                      </a:r>
                      <a:r>
                        <a:rPr lang="en-US" altLang="ko-KR" sz="1400" baseline="0" dirty="0" smtClean="0"/>
                        <a:t> 128GB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512GB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128GB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41447752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RAM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16GB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8GB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32GB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115277206"/>
                  </a:ext>
                </a:extLst>
              </a:tr>
              <a:tr h="895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Graphic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GeForce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/GeForce 930MX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AMD Radeon 530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HD Graphics 630(</a:t>
                      </a:r>
                      <a:r>
                        <a:rPr lang="ko-KR" altLang="en-US" sz="1400" dirty="0" smtClean="0"/>
                        <a:t>내장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GeForce </a:t>
                      </a:r>
                      <a:r>
                        <a:rPr lang="en-US" altLang="ko-KR" sz="1400" dirty="0" smtClean="0"/>
                        <a:t>960M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GeForce</a:t>
                      </a:r>
                      <a:r>
                        <a:rPr lang="en-US" altLang="ko-KR" sz="1400" dirty="0" smtClean="0"/>
                        <a:t> 1050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Intel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HD Graphics 630(</a:t>
                      </a:r>
                      <a:r>
                        <a:rPr lang="ko-KR" altLang="en-US" sz="1400" dirty="0" smtClean="0"/>
                        <a:t>내장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131703892"/>
                  </a:ext>
                </a:extLst>
              </a:tr>
              <a:tr h="293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패널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Ultra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1102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특징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웹캠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마이크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DVD</a:t>
                      </a:r>
                      <a:r>
                        <a:rPr lang="ko-KR" altLang="en-US" sz="1400" dirty="0" smtClean="0"/>
                        <a:t> 내장</a:t>
                      </a:r>
                      <a:r>
                        <a:rPr lang="en-US" altLang="ko-KR" sz="1400" dirty="0" smtClean="0"/>
                        <a:t>, USB3.0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웹캠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마이크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DVD</a:t>
                      </a:r>
                      <a:r>
                        <a:rPr lang="ko-KR" altLang="en-US" sz="1400" dirty="0" smtClean="0"/>
                        <a:t> 내장</a:t>
                      </a:r>
                      <a:r>
                        <a:rPr lang="en-US" altLang="ko-KR" sz="1400" dirty="0" smtClean="0"/>
                        <a:t>, USB3.1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얼굴 인식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지문인식</a:t>
                      </a:r>
                      <a:r>
                        <a:rPr lang="en-US" altLang="ko-KR" sz="1400" dirty="0" smtClean="0"/>
                        <a:t>, HP</a:t>
                      </a:r>
                      <a:r>
                        <a:rPr lang="en-US" altLang="ko-KR" sz="1400" baseline="0" dirty="0" smtClean="0"/>
                        <a:t> Dust Filter, 8265 AC </a:t>
                      </a:r>
                      <a:r>
                        <a:rPr lang="ko-KR" altLang="en-US" sz="1400" baseline="0" dirty="0" err="1" smtClean="0"/>
                        <a:t>무선랜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얼굴 인식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가격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1,197,000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1,555,200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1,624,800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1,427,000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1,144,000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2,399,000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1,367,000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6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18893" y="108990"/>
            <a:ext cx="7886700" cy="505276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안드로이드 </a:t>
            </a:r>
            <a:r>
              <a:rPr lang="en-US" altLang="ko-KR" sz="2100" dirty="0">
                <a:latin typeface="+mj-ea"/>
              </a:rPr>
              <a:t>23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 / AP-23-AO-I10W</a:t>
            </a:r>
            <a:endParaRPr lang="en-US" altLang="ko-KR" sz="210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572"/>
            <a:ext cx="3669619" cy="2923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939" y="948613"/>
            <a:ext cx="4978950" cy="5427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61" y="3818232"/>
            <a:ext cx="2839586" cy="25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5" y="342123"/>
            <a:ext cx="7405341" cy="61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5051" y="135144"/>
            <a:ext cx="8581785" cy="411970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100" dirty="0">
                <a:latin typeface="+mj-ea"/>
              </a:rPr>
              <a:t>안드로이드 </a:t>
            </a:r>
            <a:r>
              <a:rPr lang="en-US" altLang="ko-KR" sz="2100" dirty="0">
                <a:latin typeface="+mj-ea"/>
              </a:rPr>
              <a:t>RK3288</a:t>
            </a:r>
            <a:r>
              <a:rPr lang="ko-KR" altLang="en-US" sz="2100" dirty="0" err="1">
                <a:latin typeface="+mj-ea"/>
              </a:rPr>
              <a:t>쿼드코어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43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92" y="865202"/>
            <a:ext cx="2695326" cy="58867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33" y="1036970"/>
            <a:ext cx="5886459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76342"/>
            <a:ext cx="7990398" cy="66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45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23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PC</a:t>
            </a:r>
            <a:endParaRPr lang="en-US" altLang="ko-KR" sz="210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7" y="653144"/>
            <a:ext cx="4752055" cy="45175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7" y="5327877"/>
            <a:ext cx="8579071" cy="13062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163" y="639536"/>
            <a:ext cx="3570424" cy="45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8" y="357674"/>
            <a:ext cx="7762389" cy="63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66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32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</a:t>
            </a:r>
            <a:r>
              <a:rPr lang="en-US" altLang="ko-KR" sz="2100" dirty="0">
                <a:latin typeface="+mj-ea"/>
              </a:rPr>
              <a:t>/ AP-32-I5-I22B-KO</a:t>
            </a:r>
            <a:endParaRPr lang="en-US" altLang="ko-KR" sz="210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0" y="5115800"/>
            <a:ext cx="7735661" cy="1571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0" y="703684"/>
            <a:ext cx="7735661" cy="4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3" y="279918"/>
            <a:ext cx="8218714" cy="625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35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43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0" y="1333146"/>
            <a:ext cx="5179842" cy="44263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09" y="975473"/>
            <a:ext cx="3374659" cy="54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9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2" y="262953"/>
            <a:ext cx="8640536" cy="63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49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709" y="975473"/>
            <a:ext cx="3374659" cy="54114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1" y="901253"/>
            <a:ext cx="5154236" cy="54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288401"/>
            <a:ext cx="8599714" cy="62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15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55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69" y="975473"/>
            <a:ext cx="3018399" cy="54114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422"/>
            <a:ext cx="6030969" cy="51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9" y="93306"/>
            <a:ext cx="8470446" cy="6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8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24-A251KR </a:t>
            </a:r>
            <a:r>
              <a:rPr lang="en-US" altLang="ko-KR" sz="210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88" y="1239378"/>
            <a:ext cx="5908222" cy="45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24-A251KR </a:t>
            </a:r>
            <a:r>
              <a:rPr lang="en-US" altLang="ko-KR" sz="210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5" y="900650"/>
            <a:ext cx="7170141" cy="569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81" y="426262"/>
            <a:ext cx="7122694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55" y="1519417"/>
            <a:ext cx="5014590" cy="39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38" y="706963"/>
            <a:ext cx="5968952" cy="59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364386"/>
            <a:ext cx="6572106" cy="57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en-US" altLang="ko-KR" sz="2100" dirty="0">
                <a:latin typeface="+mj-ea"/>
              </a:rPr>
              <a:t>– [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33" y="946985"/>
            <a:ext cx="6318836" cy="52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en-US" altLang="ko-KR" sz="2100" dirty="0">
                <a:latin typeface="+mj-ea"/>
              </a:rPr>
              <a:t>– [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39" y="1125740"/>
            <a:ext cx="6796554" cy="52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517036"/>
            <a:ext cx="7202869" cy="58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6294" y="26949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7" y="948776"/>
            <a:ext cx="8626258" cy="52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4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5" y="653962"/>
            <a:ext cx="8489066" cy="60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1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" y="1301452"/>
            <a:ext cx="9538607" cy="528637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2696475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1" y="350634"/>
            <a:ext cx="5980339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] Z240ICGT-GF195X</a:t>
            </a:r>
            <a:endParaRPr lang="en-US" altLang="ko-KR" sz="210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8" y="577516"/>
            <a:ext cx="7803339" cy="59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258093"/>
            <a:ext cx="7160257" cy="61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5" y="804362"/>
            <a:ext cx="5660571" cy="53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1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88" y="709577"/>
            <a:ext cx="5755821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07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9" y="315793"/>
            <a:ext cx="3773154" cy="61164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75" y="616224"/>
            <a:ext cx="4079421" cy="58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5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81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58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</TotalTime>
  <Words>1560</Words>
  <Application>Microsoft Office PowerPoint</Application>
  <PresentationFormat>화면 슬라이드 쇼(4:3)</PresentationFormat>
  <Paragraphs>411</Paragraphs>
  <Slides>75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2" baseType="lpstr">
      <vt:lpstr>맑은 고딕</vt:lpstr>
      <vt:lpstr>-윤고딕320</vt:lpstr>
      <vt:lpstr>Calibri</vt:lpstr>
      <vt:lpstr>Calibri Light</vt:lpstr>
      <vt:lpstr>배달의민족 도현</vt:lpstr>
      <vt:lpstr>Arial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[HP] INNO HP EliteOne 800 G3 AIO Touch (8G3A77W10)</vt:lpstr>
      <vt:lpstr>PowerPoint 프레젠테이션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Windows User</cp:lastModifiedBy>
  <cp:revision>44</cp:revision>
  <dcterms:created xsi:type="dcterms:W3CDTF">2016-12-05T11:56:24Z</dcterms:created>
  <dcterms:modified xsi:type="dcterms:W3CDTF">2017-11-22T08:47:01Z</dcterms:modified>
</cp:coreProperties>
</file>